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326" r:id="rId3"/>
    <p:sldId id="328" r:id="rId4"/>
    <p:sldId id="325" r:id="rId5"/>
    <p:sldId id="329" r:id="rId6"/>
    <p:sldId id="324" r:id="rId7"/>
    <p:sldId id="332" r:id="rId8"/>
    <p:sldId id="321" r:id="rId9"/>
    <p:sldId id="333" r:id="rId10"/>
    <p:sldId id="334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5" autoAdjust="0"/>
    <p:restoredTop sz="94639" autoAdjust="0"/>
  </p:normalViewPr>
  <p:slideViewPr>
    <p:cSldViewPr>
      <p:cViewPr>
        <p:scale>
          <a:sx n="66" d="100"/>
          <a:sy n="66" d="100"/>
        </p:scale>
        <p:origin x="-1962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B918F04-74B2-41A0-B4A5-B69444791E02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5E37DD0-75A5-49F1-AEC5-991235D1A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4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813-9169-4FDB-ADB0-F89350101AD8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D9E9-E08E-4BCF-B4E6-D9F768558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813-9169-4FDB-ADB0-F89350101AD8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D9E9-E08E-4BCF-B4E6-D9F768558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813-9169-4FDB-ADB0-F89350101AD8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D9E9-E08E-4BCF-B4E6-D9F768558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813-9169-4FDB-ADB0-F89350101AD8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D9E9-E08E-4BCF-B4E6-D9F768558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813-9169-4FDB-ADB0-F89350101AD8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D9E9-E08E-4BCF-B4E6-D9F768558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813-9169-4FDB-ADB0-F89350101AD8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D9E9-E08E-4BCF-B4E6-D9F768558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813-9169-4FDB-ADB0-F89350101AD8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D9E9-E08E-4BCF-B4E6-D9F768558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813-9169-4FDB-ADB0-F89350101AD8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D9E9-E08E-4BCF-B4E6-D9F768558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813-9169-4FDB-ADB0-F89350101AD8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D9E9-E08E-4BCF-B4E6-D9F768558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813-9169-4FDB-ADB0-F89350101AD8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D9E9-E08E-4BCF-B4E6-D9F768558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813-9169-4FDB-ADB0-F89350101AD8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FD9E9-E08E-4BCF-B4E6-D9F768558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1D813-9169-4FDB-ADB0-F89350101AD8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FD9E9-E08E-4BCF-B4E6-D9F768558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Thompson MB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0"/>
            <a:ext cx="4475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My Sweet Ride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C:\Documents and Settings\bkrentz\Local Settings\Temporary Internet Files\Content.IE5\ZVCI3AMJ\MC90014128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1981200" cy="3427790"/>
          </a:xfrm>
          <a:prstGeom prst="rect">
            <a:avLst/>
          </a:prstGeom>
          <a:noFill/>
        </p:spPr>
      </p:pic>
      <p:sp>
        <p:nvSpPr>
          <p:cNvPr id="5" name="Equal 4"/>
          <p:cNvSpPr/>
          <p:nvPr/>
        </p:nvSpPr>
        <p:spPr>
          <a:xfrm>
            <a:off x="3048000" y="3048000"/>
            <a:ext cx="2209800" cy="1371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IMG_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676400"/>
            <a:ext cx="2902655" cy="3886200"/>
          </a:xfrm>
          <a:prstGeom prst="rect">
            <a:avLst/>
          </a:prstGeom>
          <a:ln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Thompson MB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Thanks for Listening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2" descr="C:\Documents and Settings\bkrentz\Local Settings\Temporary Internet Files\Content.IE5\ZVCI3AMJ\MC90014128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752600"/>
            <a:ext cx="1981200" cy="3427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Thompson MB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Proud of my Town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 descr="E:\Documents\Bikeplanit\public_html\mapsandplans\Canada\ThomsponParksMasterPlan.jpg"/>
          <p:cNvPicPr>
            <a:picLocks noChangeAspect="1" noChangeArrowheads="1"/>
          </p:cNvPicPr>
          <p:nvPr/>
        </p:nvPicPr>
        <p:blipFill>
          <a:blip r:embed="rId2" cstate="print"/>
          <a:srcRect l="27054" t="12573" r="11230" b="26881"/>
          <a:stretch>
            <a:fillRect/>
          </a:stretch>
        </p:blipFill>
        <p:spPr bwMode="auto">
          <a:xfrm>
            <a:off x="381000" y="914400"/>
            <a:ext cx="8458200" cy="5504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Thompson MB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Proud of my Town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manitoba-_0035_IMG_063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78" r="-13699"/>
          <a:stretch>
            <a:fillRect/>
          </a:stretch>
        </p:blipFill>
        <p:spPr>
          <a:xfrm>
            <a:off x="2362200" y="3733800"/>
            <a:ext cx="7391400" cy="2751712"/>
          </a:xfrm>
          <a:prstGeom prst="rect">
            <a:avLst/>
          </a:prstGeom>
        </p:spPr>
      </p:pic>
      <p:pic>
        <p:nvPicPr>
          <p:cNvPr id="7" name="Picture 6" descr="IMG_0609.jpg"/>
          <p:cNvPicPr>
            <a:picLocks noChangeAspect="1"/>
          </p:cNvPicPr>
          <p:nvPr/>
        </p:nvPicPr>
        <p:blipFill>
          <a:blip r:embed="rId3" cstate="print"/>
          <a:srcRect l="12606" t="2619" r="21376" b="464"/>
          <a:stretch>
            <a:fillRect/>
          </a:stretch>
        </p:blipFill>
        <p:spPr>
          <a:xfrm>
            <a:off x="304800" y="838200"/>
            <a:ext cx="6705600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6600" y="15240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Cut Through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105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Millennium Trail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Thompson MB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School Travel Planning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Content Placeholder 3" descr="Fullscreen capture 7112011 120233 PM.bmp.jpg"/>
          <p:cNvPicPr>
            <a:picLocks noChangeAspect="1"/>
          </p:cNvPicPr>
          <p:nvPr/>
        </p:nvPicPr>
        <p:blipFill>
          <a:blip r:embed="rId2" cstate="print"/>
          <a:srcRect l="7722" t="9565" r="8826" b="4354"/>
          <a:stretch>
            <a:fillRect/>
          </a:stretch>
        </p:blipFill>
        <p:spPr>
          <a:xfrm>
            <a:off x="609600" y="1143000"/>
            <a:ext cx="7924800" cy="4800600"/>
          </a:xfrm>
          <a:prstGeom prst="rect">
            <a:avLst/>
          </a:prstGeom>
          <a:ln cmpd="sng">
            <a:solidFill>
              <a:srgbClr val="008000"/>
            </a:solidFill>
          </a:ln>
        </p:spPr>
      </p:pic>
      <p:pic>
        <p:nvPicPr>
          <p:cNvPr id="6149" name="Picture 5" descr="C:\Documents and Settings\bkrentz\Local Settings\Temporary Internet Files\Content.IE5\M0A1WA9R\MC90023276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1643" y="3200400"/>
            <a:ext cx="661114" cy="998688"/>
          </a:xfrm>
          <a:prstGeom prst="rect">
            <a:avLst/>
          </a:prstGeom>
          <a:noFill/>
        </p:spPr>
      </p:pic>
      <p:pic>
        <p:nvPicPr>
          <p:cNvPr id="11" name="Picture 5" descr="C:\Documents and Settings\bkrentz\Local Settings\Temporary Internet Files\Content.IE5\M0A1WA9R\MC90023276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828800"/>
            <a:ext cx="661114" cy="998688"/>
          </a:xfrm>
          <a:prstGeom prst="rect">
            <a:avLst/>
          </a:prstGeom>
          <a:noFill/>
        </p:spPr>
      </p:pic>
      <p:pic>
        <p:nvPicPr>
          <p:cNvPr id="12" name="Picture 5" descr="C:\Documents and Settings\bkrentz\Local Settings\Temporary Internet Files\Content.IE5\M0A1WA9R\MC90023276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667000"/>
            <a:ext cx="661114" cy="998688"/>
          </a:xfrm>
          <a:prstGeom prst="rect">
            <a:avLst/>
          </a:prstGeom>
          <a:noFill/>
        </p:spPr>
      </p:pic>
      <p:pic>
        <p:nvPicPr>
          <p:cNvPr id="13" name="Picture 5" descr="C:\Documents and Settings\bkrentz\Local Settings\Temporary Internet Files\Content.IE5\M0A1WA9R\MC90023276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00200"/>
            <a:ext cx="661114" cy="998688"/>
          </a:xfrm>
          <a:prstGeom prst="rect">
            <a:avLst/>
          </a:prstGeom>
          <a:noFill/>
        </p:spPr>
      </p:pic>
      <p:pic>
        <p:nvPicPr>
          <p:cNvPr id="14" name="Picture 5" descr="C:\Documents and Settings\bkrentz\Local Settings\Temporary Internet Files\Content.IE5\M0A1WA9R\MC90023276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86200"/>
            <a:ext cx="661114" cy="998688"/>
          </a:xfrm>
          <a:prstGeom prst="rect">
            <a:avLst/>
          </a:prstGeom>
          <a:noFill/>
        </p:spPr>
      </p:pic>
      <p:pic>
        <p:nvPicPr>
          <p:cNvPr id="15" name="Picture 5" descr="C:\Documents and Settings\bkrentz\Local Settings\Temporary Internet Files\Content.IE5\M0A1WA9R\MC90023276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810000"/>
            <a:ext cx="661114" cy="998688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>
          <a:xfrm>
            <a:off x="1857829" y="1262743"/>
            <a:ext cx="2075542" cy="1973943"/>
          </a:xfrm>
          <a:custGeom>
            <a:avLst/>
            <a:gdLst>
              <a:gd name="connsiteX0" fmla="*/ 101600 w 2075542"/>
              <a:gd name="connsiteY0" fmla="*/ 261257 h 1973943"/>
              <a:gd name="connsiteX1" fmla="*/ 0 w 2075542"/>
              <a:gd name="connsiteY1" fmla="*/ 464457 h 1973943"/>
              <a:gd name="connsiteX2" fmla="*/ 275771 w 2075542"/>
              <a:gd name="connsiteY2" fmla="*/ 725714 h 1973943"/>
              <a:gd name="connsiteX3" fmla="*/ 145142 w 2075542"/>
              <a:gd name="connsiteY3" fmla="*/ 1146628 h 1973943"/>
              <a:gd name="connsiteX4" fmla="*/ 275771 w 2075542"/>
              <a:gd name="connsiteY4" fmla="*/ 1494971 h 1973943"/>
              <a:gd name="connsiteX5" fmla="*/ 1262742 w 2075542"/>
              <a:gd name="connsiteY5" fmla="*/ 1973943 h 1973943"/>
              <a:gd name="connsiteX6" fmla="*/ 1785257 w 2075542"/>
              <a:gd name="connsiteY6" fmla="*/ 1146628 h 1973943"/>
              <a:gd name="connsiteX7" fmla="*/ 2075542 w 2075542"/>
              <a:gd name="connsiteY7" fmla="*/ 754743 h 1973943"/>
              <a:gd name="connsiteX8" fmla="*/ 1698171 w 2075542"/>
              <a:gd name="connsiteY8" fmla="*/ 203200 h 1973943"/>
              <a:gd name="connsiteX9" fmla="*/ 856342 w 2075542"/>
              <a:gd name="connsiteY9" fmla="*/ 116114 h 1973943"/>
              <a:gd name="connsiteX10" fmla="*/ 551542 w 2075542"/>
              <a:gd name="connsiteY10" fmla="*/ 0 h 1973943"/>
              <a:gd name="connsiteX11" fmla="*/ 43542 w 2075542"/>
              <a:gd name="connsiteY11" fmla="*/ 304800 h 1973943"/>
              <a:gd name="connsiteX12" fmla="*/ 72571 w 2075542"/>
              <a:gd name="connsiteY12" fmla="*/ 377371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5542" h="1973943">
                <a:moveTo>
                  <a:pt x="101600" y="261257"/>
                </a:moveTo>
                <a:lnTo>
                  <a:pt x="0" y="464457"/>
                </a:lnTo>
                <a:lnTo>
                  <a:pt x="275771" y="725714"/>
                </a:lnTo>
                <a:lnTo>
                  <a:pt x="145142" y="1146628"/>
                </a:lnTo>
                <a:cubicBezTo>
                  <a:pt x="262787" y="1499561"/>
                  <a:pt x="138862" y="1494971"/>
                  <a:pt x="275771" y="1494971"/>
                </a:cubicBezTo>
                <a:lnTo>
                  <a:pt x="1262742" y="1973943"/>
                </a:lnTo>
                <a:cubicBezTo>
                  <a:pt x="1433414" y="1695992"/>
                  <a:pt x="1459089" y="1146628"/>
                  <a:pt x="1785257" y="1146628"/>
                </a:cubicBezTo>
                <a:lnTo>
                  <a:pt x="2075542" y="754743"/>
                </a:lnTo>
                <a:lnTo>
                  <a:pt x="1698171" y="203200"/>
                </a:lnTo>
                <a:lnTo>
                  <a:pt x="856342" y="116114"/>
                </a:lnTo>
                <a:lnTo>
                  <a:pt x="551542" y="0"/>
                </a:lnTo>
                <a:lnTo>
                  <a:pt x="43542" y="304800"/>
                </a:lnTo>
                <a:lnTo>
                  <a:pt x="72571" y="377371"/>
                </a:lnTo>
              </a:path>
            </a:pathLst>
          </a:custGeom>
          <a:ln w="508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367314" y="2525486"/>
            <a:ext cx="1625600" cy="1698171"/>
          </a:xfrm>
          <a:custGeom>
            <a:avLst/>
            <a:gdLst>
              <a:gd name="connsiteX0" fmla="*/ 58057 w 1625600"/>
              <a:gd name="connsiteY0" fmla="*/ 464457 h 1698171"/>
              <a:gd name="connsiteX1" fmla="*/ 0 w 1625600"/>
              <a:gd name="connsiteY1" fmla="*/ 972457 h 1698171"/>
              <a:gd name="connsiteX2" fmla="*/ 653143 w 1625600"/>
              <a:gd name="connsiteY2" fmla="*/ 1698171 h 1698171"/>
              <a:gd name="connsiteX3" fmla="*/ 856343 w 1625600"/>
              <a:gd name="connsiteY3" fmla="*/ 1698171 h 1698171"/>
              <a:gd name="connsiteX4" fmla="*/ 1422400 w 1625600"/>
              <a:gd name="connsiteY4" fmla="*/ 1349828 h 1698171"/>
              <a:gd name="connsiteX5" fmla="*/ 1625600 w 1625600"/>
              <a:gd name="connsiteY5" fmla="*/ 972457 h 1698171"/>
              <a:gd name="connsiteX6" fmla="*/ 1567543 w 1625600"/>
              <a:gd name="connsiteY6" fmla="*/ 406400 h 1698171"/>
              <a:gd name="connsiteX7" fmla="*/ 1161143 w 1625600"/>
              <a:gd name="connsiteY7" fmla="*/ 145143 h 1698171"/>
              <a:gd name="connsiteX8" fmla="*/ 537029 w 1625600"/>
              <a:gd name="connsiteY8" fmla="*/ 0 h 1698171"/>
              <a:gd name="connsiteX9" fmla="*/ 203200 w 1625600"/>
              <a:gd name="connsiteY9" fmla="*/ 58057 h 1698171"/>
              <a:gd name="connsiteX10" fmla="*/ 29029 w 1625600"/>
              <a:gd name="connsiteY10" fmla="*/ 50800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5600" h="1698171">
                <a:moveTo>
                  <a:pt x="58057" y="464457"/>
                </a:moveTo>
                <a:lnTo>
                  <a:pt x="0" y="972457"/>
                </a:lnTo>
                <a:lnTo>
                  <a:pt x="653143" y="1698171"/>
                </a:lnTo>
                <a:lnTo>
                  <a:pt x="856343" y="1698171"/>
                </a:lnTo>
                <a:lnTo>
                  <a:pt x="1422400" y="1349828"/>
                </a:lnTo>
                <a:lnTo>
                  <a:pt x="1625600" y="972457"/>
                </a:lnTo>
                <a:lnTo>
                  <a:pt x="1567543" y="406400"/>
                </a:lnTo>
                <a:lnTo>
                  <a:pt x="1161143" y="145143"/>
                </a:lnTo>
                <a:lnTo>
                  <a:pt x="537029" y="0"/>
                </a:lnTo>
                <a:lnTo>
                  <a:pt x="203200" y="58057"/>
                </a:lnTo>
                <a:lnTo>
                  <a:pt x="29029" y="508000"/>
                </a:lnTo>
              </a:path>
            </a:pathLst>
          </a:custGeom>
          <a:ln w="508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992914" y="1361759"/>
            <a:ext cx="1683657" cy="1828571"/>
          </a:xfrm>
          <a:custGeom>
            <a:avLst/>
            <a:gdLst>
              <a:gd name="connsiteX0" fmla="*/ 0 w 1683657"/>
              <a:gd name="connsiteY0" fmla="*/ 1395955 h 1828571"/>
              <a:gd name="connsiteX1" fmla="*/ 870857 w 1683657"/>
              <a:gd name="connsiteY1" fmla="*/ 1599155 h 1828571"/>
              <a:gd name="connsiteX2" fmla="*/ 1683657 w 1683657"/>
              <a:gd name="connsiteY2" fmla="*/ 350927 h 1828571"/>
              <a:gd name="connsiteX3" fmla="*/ 1117600 w 1683657"/>
              <a:gd name="connsiteY3" fmla="*/ 2584 h 1828571"/>
              <a:gd name="connsiteX4" fmla="*/ 812800 w 1683657"/>
              <a:gd name="connsiteY4" fmla="*/ 278355 h 1828571"/>
              <a:gd name="connsiteX5" fmla="*/ 174172 w 1683657"/>
              <a:gd name="connsiteY5" fmla="*/ 278355 h 1828571"/>
              <a:gd name="connsiteX6" fmla="*/ 87086 w 1683657"/>
              <a:gd name="connsiteY6" fmla="*/ 858927 h 1828571"/>
              <a:gd name="connsiteX7" fmla="*/ 0 w 1683657"/>
              <a:gd name="connsiteY7" fmla="*/ 1395955 h 182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3657" h="1828571">
                <a:moveTo>
                  <a:pt x="0" y="1395955"/>
                </a:moveTo>
                <a:cubicBezTo>
                  <a:pt x="892016" y="1615304"/>
                  <a:pt x="1100273" y="1828571"/>
                  <a:pt x="870857" y="1599155"/>
                </a:cubicBezTo>
                <a:lnTo>
                  <a:pt x="1683657" y="350927"/>
                </a:lnTo>
                <a:cubicBezTo>
                  <a:pt x="1128024" y="0"/>
                  <a:pt x="1349560" y="2584"/>
                  <a:pt x="1117600" y="2584"/>
                </a:cubicBezTo>
                <a:lnTo>
                  <a:pt x="812800" y="278355"/>
                </a:lnTo>
                <a:lnTo>
                  <a:pt x="174172" y="278355"/>
                </a:lnTo>
                <a:lnTo>
                  <a:pt x="87086" y="858927"/>
                </a:lnTo>
                <a:lnTo>
                  <a:pt x="0" y="1395955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Thompson MB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School Travel Planning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 l="35417" t="32886" r="16145" b="8354"/>
          <a:stretch>
            <a:fillRect/>
          </a:stretch>
        </p:blipFill>
        <p:spPr bwMode="auto">
          <a:xfrm>
            <a:off x="228600" y="914400"/>
            <a:ext cx="583387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manitoba-_0039_IMG_06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7"/>
          <a:stretch>
            <a:fillRect/>
          </a:stretch>
        </p:blipFill>
        <p:spPr>
          <a:xfrm>
            <a:off x="4038600" y="3630100"/>
            <a:ext cx="4811470" cy="269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Thompson MB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0"/>
            <a:ext cx="7848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Active Transportation Map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12406"/>
            <a:ext cx="7620000" cy="5488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Thompson MB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l="23422" t="15391" r="50000" b="60866"/>
          <a:stretch>
            <a:fillRect/>
          </a:stretch>
        </p:blipFill>
        <p:spPr>
          <a:xfrm>
            <a:off x="1066800" y="1295400"/>
            <a:ext cx="6750284" cy="434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228600"/>
            <a:ext cx="7848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Active Transportation Map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44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Millennium Trail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Sidewalk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502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Desire 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3124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Informal Path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637506" y="2019300"/>
            <a:ext cx="534194" cy="7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257800" y="5257800"/>
            <a:ext cx="45720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029200" y="3124200"/>
            <a:ext cx="457200" cy="7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257403" y="2362597"/>
            <a:ext cx="381794" cy="22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C:\Documents and Settings\bkrentz\Local Settings\Temporary Internet Files\Content.IE5\M0A1WA9R\MC90023276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4343400" y="4648200"/>
            <a:ext cx="457202" cy="690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381000" y="228600"/>
          <a:ext cx="8184776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7543800" imgH="5829300" progId="AcroExch.Document.7">
                  <p:embed/>
                </p:oleObj>
              </mc:Choice>
              <mc:Fallback>
                <p:oleObj name="Acrobat Document" r:id="rId3" imgW="7543800" imgH="5829300" progId="AcroExch.Document.7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8184776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Thompson MB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Couple Good Ideas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4478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Active Riders Ride Free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4038600"/>
            <a:ext cx="289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Active Commuter Contest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16" descr="IMG_0611.jpg"/>
          <p:cNvPicPr>
            <a:picLocks noChangeAspect="1"/>
          </p:cNvPicPr>
          <p:nvPr/>
        </p:nvPicPr>
        <p:blipFill>
          <a:blip r:embed="rId2" cstate="print"/>
          <a:srcRect l="8333" r="19999"/>
          <a:stretch>
            <a:fillRect/>
          </a:stretch>
        </p:blipFill>
        <p:spPr>
          <a:xfrm>
            <a:off x="3276600" y="3048000"/>
            <a:ext cx="5334000" cy="3274690"/>
          </a:xfrm>
          <a:prstGeom prst="rect">
            <a:avLst/>
          </a:prstGeom>
        </p:spPr>
      </p:pic>
      <p:pic>
        <p:nvPicPr>
          <p:cNvPr id="25602" name="Picture 2" descr="C:\Documents and Settings\bkrentz\Local Settings\Temporary Internet Files\Content.IE5\W19T9HIM\MC90032092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990600"/>
            <a:ext cx="3061716" cy="1858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65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PCUMobile</cp:lastModifiedBy>
  <cp:revision>34</cp:revision>
  <dcterms:created xsi:type="dcterms:W3CDTF">2011-07-11T15:08:21Z</dcterms:created>
  <dcterms:modified xsi:type="dcterms:W3CDTF">2012-03-21T16:16:28Z</dcterms:modified>
</cp:coreProperties>
</file>